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C656F-2FE9-49AE-97E7-D9D96BAC1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6B921E-64A1-4580-8274-E796BBAD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17BBF8-EF10-4471-B356-FC4620FF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F056E-0A8D-49D2-BCA6-9E94C12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0A7FCE-1DA0-49BB-84AE-C3070104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151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6A24D-E4F1-4E48-A2AC-2D6802F6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5A7574-737E-4E7B-9EE9-14906AAF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C9775F-0B02-49F4-B0FC-C106284E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FB964-F4CD-4562-81CC-00BB4BD3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781FBB-E4A3-4EE8-A9A8-4251C1C2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430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0BBFA-1CDC-4E9C-8C04-EB2BED9F2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FEA261-25C5-4C8A-87F6-163D2504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97F5D4-2781-4756-AA74-FA495095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06DBB6-8D25-4AEA-958B-06260388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76A40F-48D3-47DA-A505-BE30CF99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704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2F5B3-B688-452F-BDFE-BBC0551A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CE02FF-17E5-452A-9134-2C0D21114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669F8-75B8-4814-AA83-12611E7A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397C1-D233-461C-96E0-A61D87A1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8C102B-3D5E-43C3-98A0-658CD51C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30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B35DD-8271-47FE-9592-CD44AAA4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2BE9D2-E0EB-4179-A263-C88998F75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59832F-3108-4945-A7B4-A7745AAD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DFACC9-D2AA-48FF-B4CD-1A56309D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9B40EB-C579-419B-AAD1-8C2AFB6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122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749C-2B0D-4A4B-AE0C-A3782DD0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FD90A7-697F-44F8-80A1-F1627153E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3EDF45-6D19-4F1A-9263-07AAB5C34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EF8AFC-F8AB-4CFE-82F3-5CBCD13D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AD6E48-C120-4D2E-B914-0CCD5D55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685BB2-813E-4F58-937A-4E30ED3A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8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A3619-F2F0-4D34-8D58-979A714D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C6A60-8625-41D3-800D-B51EC6359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A8114A-8755-45CA-B109-68E6F6DB6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E4F616-089B-4BD0-A371-9FFA2A4D3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5559CD-1E9C-4CD6-AD20-2E25002EB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38302E-043A-4FA9-B374-858FF01C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4D353E-A048-4F81-BD1C-FDD6597D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95184A-0C1C-4567-AA8A-97D9DC2B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513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C7975-708F-429E-A36D-12AE10A2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4D3D11-5AC0-4486-ACD0-BDEF59CF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93350F-B336-46C9-A167-8F100302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FEB002-FB70-47CA-844A-CA647184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53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E8A09B-B328-4BCC-8B5F-7EBD6A6B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CB38797-1957-4997-8F35-DD1B6363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9C4FB0-59CE-4C4B-B1CE-23D77D59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241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EC39D-E3D0-4A2D-BA49-2993C449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58A00B-C2A9-48A8-8484-83BC4FEB4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6B1D9B-58E0-4D66-AA96-3AB71BA78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7917DE-304F-4394-8773-1E64F7736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D5F4F1-42E2-442B-9C24-436A3B19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54B0D4-5FC3-430D-8534-41DEF338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329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F310D-3BCB-40E1-B76B-0D14E163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586555-84CC-4F0F-94C5-E66D784D3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1855E2-7472-46B0-A41C-4C7D49120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59CB88-F908-435C-9098-7E8E0C27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625861-BBD3-4DF4-9A97-99366AA4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523936-E847-4B12-8A09-86942EA6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1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593044F-16FF-492F-8593-C35C52DA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8AEB2-81A7-4BCE-A36F-110AFA1B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FD66D-99AB-41CE-8999-E0648027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6D783-F054-4317-A483-37C19A396536}" type="datetimeFigureOut">
              <a:rPr lang="es-CO" smtClean="0"/>
              <a:t>29/04/2021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B3DC4E-DA5C-4FFE-97D4-66D0971EC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4B7F40-8C74-4019-8E01-35ADF620A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EAD45-0ABC-4C6E-A2BE-3D65550793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87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84DD97-351B-416A-8784-8D3877B3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62" y="261312"/>
            <a:ext cx="1753997" cy="17539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5AD05B-7693-47A8-BE3E-1487D5FC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58" y="3168872"/>
            <a:ext cx="1364055" cy="20255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889F6DC-2459-48F5-B95B-844950B2C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112" y="3091796"/>
            <a:ext cx="1167484" cy="20221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CA213E-6374-437F-8094-DBD16524F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07" y="3051024"/>
            <a:ext cx="2010504" cy="217522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D3F7A7F-CE68-4781-95BD-CF58158DFBDC}"/>
              </a:ext>
            </a:extLst>
          </p:cNvPr>
          <p:cNvSpPr/>
          <p:nvPr/>
        </p:nvSpPr>
        <p:spPr>
          <a:xfrm>
            <a:off x="4223986" y="2015309"/>
            <a:ext cx="341274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Director De Recursos Humanos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5BA2DC6-87A8-4057-9BF5-E72A856FEADA}"/>
              </a:ext>
            </a:extLst>
          </p:cNvPr>
          <p:cNvCxnSpPr/>
          <p:nvPr/>
        </p:nvCxnSpPr>
        <p:spPr>
          <a:xfrm>
            <a:off x="2525086" y="2776756"/>
            <a:ext cx="65797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D69D220D-B6E4-4CE3-B6AC-885EB81C7BC8}"/>
              </a:ext>
            </a:extLst>
          </p:cNvPr>
          <p:cNvCxnSpPr>
            <a:stCxn id="12" idx="2"/>
          </p:cNvCxnSpPr>
          <p:nvPr/>
        </p:nvCxnSpPr>
        <p:spPr>
          <a:xfrm flipH="1">
            <a:off x="5930359" y="2384641"/>
            <a:ext cx="1" cy="3921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99240C9-97CE-4BE2-BDBA-46646465512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525086" y="2776756"/>
            <a:ext cx="0" cy="3921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C933EB3-F92B-487E-8F50-189BB3D0D97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104854" y="2776756"/>
            <a:ext cx="0" cy="315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C9BAC667-D971-413B-B3AD-3A31BE7FC88C}"/>
              </a:ext>
            </a:extLst>
          </p:cNvPr>
          <p:cNvCxnSpPr>
            <a:endCxn id="11" idx="0"/>
          </p:cNvCxnSpPr>
          <p:nvPr/>
        </p:nvCxnSpPr>
        <p:spPr>
          <a:xfrm>
            <a:off x="5930359" y="2776756"/>
            <a:ext cx="0" cy="2742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9F1426E-2CB9-49CE-9CF7-D8E02EDD43A2}"/>
              </a:ext>
            </a:extLst>
          </p:cNvPr>
          <p:cNvSpPr/>
          <p:nvPr/>
        </p:nvSpPr>
        <p:spPr>
          <a:xfrm>
            <a:off x="1177318" y="5184868"/>
            <a:ext cx="26955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Auxiliar En 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elección y Contratación de Personal.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93B6232-1CFF-4C7B-A90F-473CC56918E2}"/>
              </a:ext>
            </a:extLst>
          </p:cNvPr>
          <p:cNvSpPr/>
          <p:nvPr/>
        </p:nvSpPr>
        <p:spPr>
          <a:xfrm>
            <a:off x="4925107" y="5226252"/>
            <a:ext cx="211249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Auxiliar de Nomina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24CB45A-4A7A-46CA-8C38-8BFD7572C31F}"/>
              </a:ext>
            </a:extLst>
          </p:cNvPr>
          <p:cNvSpPr/>
          <p:nvPr/>
        </p:nvSpPr>
        <p:spPr>
          <a:xfrm>
            <a:off x="7966992" y="5184867"/>
            <a:ext cx="22708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Atención y Servicio al Cliente.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A553F92-B736-4A51-B2B6-7E3F6D0EBA98}"/>
              </a:ext>
            </a:extLst>
          </p:cNvPr>
          <p:cNvSpPr/>
          <p:nvPr/>
        </p:nvSpPr>
        <p:spPr>
          <a:xfrm>
            <a:off x="1759925" y="5722600"/>
            <a:ext cx="14155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3"/>
                </a:solidFill>
              </a:rPr>
              <a:t>EMPLEADO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0E9F17-F09E-42D1-A365-AA346769CD3B}"/>
              </a:ext>
            </a:extLst>
          </p:cNvPr>
          <p:cNvSpPr/>
          <p:nvPr/>
        </p:nvSpPr>
        <p:spPr>
          <a:xfrm>
            <a:off x="8371898" y="5722600"/>
            <a:ext cx="14155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3"/>
                </a:solidFill>
              </a:rPr>
              <a:t>EMPLEADO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B3D9648-2FA2-4A46-A366-4CCA73E4C689}"/>
              </a:ext>
            </a:extLst>
          </p:cNvPr>
          <p:cNvSpPr/>
          <p:nvPr/>
        </p:nvSpPr>
        <p:spPr>
          <a:xfrm>
            <a:off x="5222571" y="5722600"/>
            <a:ext cx="14155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3"/>
                </a:solidFill>
              </a:rPr>
              <a:t>EMPLEADO</a:t>
            </a:r>
          </a:p>
        </p:txBody>
      </p:sp>
    </p:spTree>
    <p:extLst>
      <p:ext uri="{BB962C8B-B14F-4D97-AF65-F5344CB8AC3E}">
        <p14:creationId xmlns:p14="http://schemas.microsoft.com/office/powerpoint/2010/main" val="22366283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</Words>
  <Application>Microsoft Office PowerPoint</Application>
  <PresentationFormat>Panorámica</PresentationFormat>
  <Paragraphs>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NAVARRO</dc:creator>
  <cp:lastModifiedBy>LUIS NAVARRO</cp:lastModifiedBy>
  <cp:revision>2</cp:revision>
  <dcterms:created xsi:type="dcterms:W3CDTF">2021-04-29T18:26:29Z</dcterms:created>
  <dcterms:modified xsi:type="dcterms:W3CDTF">2021-04-29T18:30:16Z</dcterms:modified>
</cp:coreProperties>
</file>